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13-Dec-18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2240923"/>
            <a:ext cx="12192000" cy="1269039"/>
          </a:xfrm>
        </p:spPr>
        <p:txBody>
          <a:bodyPr>
            <a:noAutofit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KEI HONG TANPA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805343"/>
            <a:ext cx="12192000" cy="3098307"/>
          </a:xfrm>
        </p:spPr>
        <p:txBody>
          <a:bodyPr>
            <a:normAutofit/>
          </a:bodyPr>
          <a:lstStyle/>
          <a:p>
            <a:r>
              <a:rPr lang="en-US" sz="3200" dirty="0"/>
              <a:t>My Redeemer </a:t>
            </a:r>
          </a:p>
          <a:p>
            <a:r>
              <a:rPr lang="en-US" sz="3200" dirty="0"/>
              <a:t>Late 19:14</a:t>
            </a:r>
          </a:p>
          <a:p>
            <a:r>
              <a:rPr lang="en-US" sz="3200" dirty="0"/>
              <a:t>Philip P. Bliss, 1838-1876</a:t>
            </a:r>
          </a:p>
          <a:p>
            <a:r>
              <a:rPr lang="en-US" sz="3200" dirty="0" err="1"/>
              <a:t>Doh</a:t>
            </a:r>
            <a:r>
              <a:rPr lang="en-US" sz="3200" dirty="0"/>
              <a:t> is Ab </a:t>
            </a:r>
          </a:p>
          <a:p>
            <a:r>
              <a:rPr lang="en-US" sz="3200" dirty="0"/>
              <a:t> </a:t>
            </a:r>
          </a:p>
          <a:p>
            <a:endParaRPr lang="en-US" sz="32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Lungdam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sindam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ka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Kiciamna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pel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ta.</a:t>
            </a:r>
          </a:p>
          <a:p>
            <a:pPr marL="0" indent="0">
              <a:buNone/>
            </a:pPr>
            <a:endParaRPr lang="en-US" sz="72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9721971" y="6156101"/>
            <a:ext cx="2470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phat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la)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(ding la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Asipha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 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(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hi)</a:t>
            </a:r>
          </a:p>
          <a:p>
            <a:pPr marL="0" indent="0">
              <a:buNone/>
            </a:pP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sakzo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</a:t>
            </a:r>
          </a:p>
          <a:p>
            <a:pPr marL="0" indent="0">
              <a:buNone/>
            </a:pP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nuampi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nading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lamdang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thupha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hi;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it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luat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manin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phel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hi.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9739223" y="6156101"/>
            <a:ext cx="245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Pa le 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La-in ka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sasa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hi; </a:t>
            </a:r>
          </a:p>
          <a:p>
            <a:pPr marL="0" indent="0">
              <a:buNone/>
            </a:pP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pan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 om ding hi.</a:t>
            </a:r>
          </a:p>
          <a:p>
            <a:pPr marL="0" indent="0">
              <a:buNone/>
            </a:pPr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en-US" sz="138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56475" y="6156101"/>
            <a:ext cx="24355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min thang hi,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Nisim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phat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tanna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meikuang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sung, </a:t>
            </a:r>
          </a:p>
          <a:p>
            <a:pPr marL="0" indent="0">
              <a:buNone/>
            </a:pP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nuamlo</a:t>
            </a:r>
            <a:r>
              <a:rPr lang="en-US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hi.</a:t>
            </a:r>
          </a:p>
          <a:p>
            <a:pPr marL="0" indent="0">
              <a:buNone/>
            </a:pPr>
            <a:endParaRPr lang="en-US" sz="115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9730597" y="6156101"/>
            <a:ext cx="24614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www.tedimhymn.com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0260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188</Words>
  <Application>Microsoft Office PowerPoint</Application>
  <PresentationFormat>Widescreen</PresentationFormat>
  <Paragraphs>40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7. KEI HONG TANPA 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6</cp:revision>
  <dcterms:created xsi:type="dcterms:W3CDTF">2018-10-09T13:17:21Z</dcterms:created>
  <dcterms:modified xsi:type="dcterms:W3CDTF">2018-12-13T15:53:56Z</dcterms:modified>
</cp:coreProperties>
</file>